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9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2018-10-17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28728" y="428604"/>
            <a:ext cx="7429552" cy="62083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2017.10</a:t>
            </a:r>
            <a:r>
              <a:rPr lang="ko-KR" altLang="en-US" sz="2800" dirty="0" smtClean="0">
                <a:latin typeface="+mj-ea"/>
              </a:rPr>
              <a:t>월</a:t>
            </a:r>
            <a:r>
              <a:rPr lang="en-US" altLang="ko-KR" sz="2800" dirty="0" smtClean="0">
                <a:latin typeface="+mj-ea"/>
              </a:rPr>
              <a:t>~</a:t>
            </a:r>
            <a:r>
              <a:rPr lang="en-US" altLang="ko-KR" sz="2800" dirty="0" smtClean="0">
                <a:latin typeface="+mj-ea"/>
              </a:rPr>
              <a:t>12</a:t>
            </a:r>
            <a:r>
              <a:rPr lang="ko-KR" altLang="en-US" sz="2800" dirty="0" smtClean="0">
                <a:latin typeface="+mj-ea"/>
              </a:rPr>
              <a:t>월</a:t>
            </a:r>
            <a:r>
              <a:rPr lang="ko-KR" altLang="en-US" sz="2800" dirty="0" smtClean="0">
                <a:latin typeface="+mj-ea"/>
              </a:rPr>
              <a:t> </a:t>
            </a:r>
            <a:r>
              <a:rPr lang="ko-KR" altLang="en-US" sz="2800" dirty="0" smtClean="0">
                <a:latin typeface="+mj-ea"/>
              </a:rPr>
              <a:t>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행정복지센터프로그램 수강생모집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403648" y="1268760"/>
          <a:ext cx="7056783" cy="4250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906"/>
                <a:gridCol w="2097183"/>
                <a:gridCol w="1130844"/>
                <a:gridCol w="1432402"/>
                <a:gridCol w="799448"/>
              </a:tblGrid>
              <a:tr h="4457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장소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강사소개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3439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박성열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9607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윤정순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(14:30~16:00)</a:t>
                      </a:r>
                      <a:endParaRPr lang="ko-KR" altLang="en-US" sz="1200" b="1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(15:30~17:00)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kumimoji="0" lang="ko-KR" altLang="en-US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월 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 smtClean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박부전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19:20~20:30)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0:00~21:00)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이윤정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305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</a:t>
                      </a:r>
                      <a:r>
                        <a:rPr kumimoji="0" lang="en-US" altLang="ko-KR" sz="1200" b="1" kern="1200" dirty="0" smtClean="0">
                          <a:solidFill>
                            <a:schemeClr val="dk1"/>
                          </a:solidFill>
                          <a:latin typeface="HY그래픽" pitchFamily="18" charset="-127"/>
                          <a:ea typeface="HY그래픽" pitchFamily="18" charset="-127"/>
                          <a:cs typeface="+mn-cs"/>
                        </a:rPr>
                        <a:t>/ 10,000</a:t>
                      </a:r>
                      <a:endParaRPr kumimoji="0" lang="ko-KR" altLang="en-US" sz="1200" b="1" kern="1200" dirty="0">
                        <a:solidFill>
                          <a:schemeClr val="dk1"/>
                        </a:solidFill>
                        <a:latin typeface="HY그래픽" pitchFamily="18" charset="-127"/>
                        <a:ea typeface="HY그래픽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행정복지센터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이현미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14380">
                <a:tc gridSpan="5">
                  <a:txBody>
                    <a:bodyPr/>
                    <a:lstStyle/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수강기간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10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~12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개월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대      상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주민  누구나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  <a:p>
                      <a:pPr algn="l" latinLnBrk="1">
                        <a:buFont typeface="Arial" charset="0"/>
                        <a:buNone/>
                      </a:pP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모집인원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 </a:t>
                      </a:r>
                      <a:r>
                        <a:rPr lang="ko-KR" altLang="en-US" sz="1200" b="1" baseline="0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충원시까지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  *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신청방법 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: 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주안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3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동  행정복지센터  방문 접수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전화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728-6362)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endParaRPr lang="en-US" altLang="ko-KR" sz="1200" b="1" baseline="0" dirty="0" smtClean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379</TotalTime>
  <Words>156</Words>
  <Application>Microsoft Office PowerPoint</Application>
  <PresentationFormat>화면 슬라이드 쇼(4:3)</PresentationFormat>
  <Paragraphs>39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태양</vt:lpstr>
      <vt:lpstr>2017.10월~12월 주안3동 행정복지센터프로그램 수강생모집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NAMGU</cp:lastModifiedBy>
  <cp:revision>48</cp:revision>
  <dcterms:created xsi:type="dcterms:W3CDTF">2015-03-18T01:15:56Z</dcterms:created>
  <dcterms:modified xsi:type="dcterms:W3CDTF">2018-10-17T00:40:00Z</dcterms:modified>
</cp:coreProperties>
</file>